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Wireless speaker in recycled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aluminium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housing with bamboo mesh and natural cork base. With rechargeable battery (400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mAh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). Including USB charger cable.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300D RPET polyester covered notebook with 80 blank sheets. With </a:t>
            </a:r>
            <a:r>
              <a:rPr lang="en-US" sz="1000" dirty="0" err="1"/>
              <a:t>maching</a:t>
            </a:r>
            <a:r>
              <a:rPr lang="en-US" sz="1000" dirty="0"/>
              <a:t> </a:t>
            </a:r>
            <a:r>
              <a:rPr lang="en-US" sz="1000" dirty="0" err="1"/>
              <a:t>colour</a:t>
            </a:r>
            <a:r>
              <a:rPr lang="en-US" sz="1000" dirty="0"/>
              <a:t> rubber strap, bookmark and pen holder. A5 size.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A4 sized, RPET polyester document folder with multiple inside organizer pockets and magnetic closure with walnut wood detail. With 20 lined sheets notepad in recycled paper.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Conquer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desks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and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workplaces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Make room for what matters, with stationery and gadgets that are built to support everyday thinking, planning and doing. Stay practical, dependable, and always within reach.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Bamboo multifunctional desk lamp with built-in mug warmer. With warm, natural and cool light modes. Including USB charger cable.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paper sticky notepad with 50 large and 25 medium yellow notes and 125 page markers (in 5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colours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ballpoint and touchscreen pen with rubberized body and chrome details. With blue refill.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2025-08-14T12:40:45Z</dcterms:modified>
  <cp:category/>
</cp:coreProperties>
</file>